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6" r:id="rId6"/>
    <p:sldId id="257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405"/>
  </p:normalViewPr>
  <p:slideViewPr>
    <p:cSldViewPr snapToGrid="0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er Franke" userId="3e6064b9-3df8-4e2a-8603-d1ca7b8ab110" providerId="ADAL" clId="{5EF6D1B7-AE33-4488-B3FC-DE5B1D285D57}"/>
    <pc:docChg chg="undo custSel delSld modSld">
      <pc:chgData name="Oliver Franke" userId="3e6064b9-3df8-4e2a-8603-d1ca7b8ab110" providerId="ADAL" clId="{5EF6D1B7-AE33-4488-B3FC-DE5B1D285D57}" dt="2026-06-23T07:25:50.793" v="2" actId="47"/>
      <pc:docMkLst>
        <pc:docMk/>
      </pc:docMkLst>
      <pc:sldChg chg="del">
        <pc:chgData name="Oliver Franke" userId="3e6064b9-3df8-4e2a-8603-d1ca7b8ab110" providerId="ADAL" clId="{5EF6D1B7-AE33-4488-B3FC-DE5B1D285D57}" dt="2026-06-23T07:25:50.793" v="2" actId="47"/>
        <pc:sldMkLst>
          <pc:docMk/>
          <pc:sldMk cId="1009626725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F074E0-6593-3A00-C546-47AA234B15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6A12D8A-2FE5-17C6-4C45-59FD73830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2070C34-02F5-E280-6D81-BA92BF3E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E438D3-66EF-E606-F912-73D3235F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ABBFB1-A309-4108-71F8-4635A0055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7211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F29DE5-A8E3-0D89-26E7-4946DA694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5BB7C-2DF6-E2D9-0C70-83013FB7F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E1FDC3B-7EBE-035A-DEFE-CD09FF729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B1571A-7E9A-D5DF-85EB-6DF7C6FD7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6F7CB12-21DF-05DD-991D-28719348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87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94FBC-FF57-B0F5-C4E4-4D23A9B7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31689F-1E7D-359D-F22A-C13B93294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641284-777A-EF98-CF4C-1CA7FD3C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2757389-07A8-9501-940E-A38B8D42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EBC8D9-996C-9904-EFE4-740F2091C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722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8B0916-60AA-1F84-3135-CB85C577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7182BC-172B-A2C9-7C2F-4339CDAC59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EEB6B82-81D7-A0E9-F672-4B4ACFC2C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652BCF3-A14C-7DA5-72BC-F8326DC4F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B24442-94BD-B0A5-020D-9AC9C7501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8984F43-FEEE-244A-00F6-B8F3B0780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092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EA7F8-538C-6E66-1B2D-6F07C05FC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E2842D-1A0D-F21F-50D2-5C3B73CCF4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2F6468A-23C5-BDF3-9D23-AC111428C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14403A3-9D13-B825-DD4C-2E80AF83A3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2DA0333-514B-5A86-ADF3-4543E2B10C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0A9AA2A-B81E-D8F8-4F58-97E65C6E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DEA59CC-2164-93D6-DAEE-D16CB7EA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B211734-C964-1EC5-4B12-31B499EDC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043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D22DF-C657-FC17-C159-0C7E51A9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31E5346-0EC6-E5DD-21A8-84BA468B1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D035C0-D001-710A-5035-BD1606DDD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F7D103-D804-9ED9-F7B7-BF0173C52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8701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B86D58C-FFB2-07DB-EB1E-841FC200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D57F154-8029-6297-9DF1-B73B3CB04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BB9E282-EDD5-3CA0-9986-799987E9A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725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12CD10-815D-FB5B-2F40-EE2D74EAB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72E8D5-4E8E-5598-A2E1-D413E7510F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EA25DEC-9CA5-0E83-CE63-1311F8CAF8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078C3B4-0AF3-9D14-592E-D4AD8A699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6B27665-61EB-3B1E-1C8C-189C64569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295FE5C-3EA7-96EB-AB98-4C28564B4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58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78D880-1DCA-1BDD-24E0-D15802951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53047F-1F6B-5935-6AE6-2F55B8891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01C0BB6-5247-B227-F647-C7AF92115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5744A43-8F6E-8965-2862-BFB2CC88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F75B3D2-A235-32DE-9382-C643BDF7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F0B913A-7AE5-0C70-B143-C746769B9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71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519921-5DD2-FC3D-DE77-B2158751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E536258-A1E3-0983-3EB4-78528469C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F2D0FCC-A835-5B39-BE20-83B418E94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74E7858-0B27-055F-5AE5-C627632C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6F49E92-4B0B-992B-F2A8-96858B822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867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1C3B3D6-1A28-FB5C-7BF9-E9D4A92CF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B8018AA-F997-37F8-EA7D-9D6972771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2BAC76-666C-A40B-EA37-8E7590DAA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F69F444-6B1F-6DFB-0B14-3FE3EFA0F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21F4E9-41DD-855F-96B1-9CF1A6602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261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EB7B664-0AD0-6C85-3958-7BE4B278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2CEB7A-4D4D-7761-901E-702AFC2BA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E487C4-A508-BFFB-7965-31142C6CBE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F6C3D-D0D3-9D43-8EC8-9D328F7C7CD9}" type="datetimeFigureOut">
              <a:rPr lang="de-DE" smtClean="0"/>
              <a:t>23.06.2026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8788A1-FE43-BAC4-095B-B226EE6C0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1D62EE-6246-EAD6-43E6-CA8265FE3C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9830B-D9C4-184D-9080-674C6C51697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28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47BDCDA-31B9-0F96-69FC-B74A48E57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89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4000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59990B9C233E94EA4FE370AC39F09E8" ma:contentTypeVersion="17" ma:contentTypeDescription="Ein neues Dokument erstellen." ma:contentTypeScope="" ma:versionID="e4958c5b1438165caa32c406a11b7378">
  <xsd:schema xmlns:xsd="http://www.w3.org/2001/XMLSchema" xmlns:xs="http://www.w3.org/2001/XMLSchema" xmlns:p="http://schemas.microsoft.com/office/2006/metadata/properties" xmlns:ns2="e58eaca8-f4da-4d53-a948-ecd7d12d3e4a" xmlns:ns3="65641ff1-d8a1-4617-a482-cd5e39c6dab4" xmlns:ns4="c32ed177-5079-462e-a826-e6a0bcfdcab7" targetNamespace="http://schemas.microsoft.com/office/2006/metadata/properties" ma:root="true" ma:fieldsID="8b5fa8d529303027e62c357cca12189b" ns2:_="" ns3:_="" ns4:_="">
    <xsd:import namespace="e58eaca8-f4da-4d53-a948-ecd7d12d3e4a"/>
    <xsd:import namespace="65641ff1-d8a1-4617-a482-cd5e39c6dab4"/>
    <xsd:import namespace="c32ed177-5079-462e-a826-e6a0bcfdcab7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MediaServiceLocation" minOccurs="0"/>
                <xsd:element ref="ns3:MediaServiceMetadata" minOccurs="0"/>
                <xsd:element ref="ns3:MediaServiceObjectDetectorVersions" minOccurs="0"/>
                <xsd:element ref="ns3:lcf76f155ced4ddcb4097134ff3c332f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a3cc9b9a-fc15-4af7-97d9-6371d3ed8872}" ma:internalName="TaxCatchAll" ma:showField="CatchAllData" ma:web="c32ed177-5079-462e-a826-e6a0bcfdca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3cc9b9a-fc15-4af7-97d9-6371d3ed8872}" ma:internalName="TaxCatchAllLabel" ma:readOnly="true" ma:showField="CatchAllDataLabel" ma:web="c32ed177-5079-462e-a826-e6a0bcfdca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641ff1-d8a1-4617-a482-cd5e39c6dab4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3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2ed177-5079-462e-a826-e6a0bcfdcab7" elementFormDefault="qualified">
    <xsd:import namespace="http://schemas.microsoft.com/office/2006/documentManagement/types"/>
    <xsd:import namespace="http://schemas.microsoft.com/office/infopath/2007/PartnerControls"/>
    <xsd:element name="SharedWithUsers" ma:index="3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f3f64381-af27-4bc9-81c0-3cb258456522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lcf76f155ced4ddcb4097134ff3c332f xmlns="65641ff1-d8a1-4617-a482-cd5e39c6dab4">
      <Terms xmlns="http://schemas.microsoft.com/office/infopath/2007/PartnerControls"/>
    </lcf76f155ced4ddcb4097134ff3c332f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</documentManagement>
</p:properties>
</file>

<file path=customXml/itemProps1.xml><?xml version="1.0" encoding="utf-8"?>
<ds:datastoreItem xmlns:ds="http://schemas.openxmlformats.org/officeDocument/2006/customXml" ds:itemID="{449857EB-5320-4C28-A653-5731CA6083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8eaca8-f4da-4d53-a948-ecd7d12d3e4a"/>
    <ds:schemaRef ds:uri="65641ff1-d8a1-4617-a482-cd5e39c6dab4"/>
    <ds:schemaRef ds:uri="c32ed177-5079-462e-a826-e6a0bcfdca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6C3AB9-0FD8-4F7B-B42C-3A7C9C4ACCD8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42E5D505-50C1-48F8-9712-9FF2D0D623E6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68FE173-11DC-4202-8F36-0322EF5387E4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65641ff1-d8a1-4617-a482-cd5e39c6da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Kerstin Deutsch</dc:creator>
  <cp:lastModifiedBy>Oliver Franke</cp:lastModifiedBy>
  <cp:revision>1</cp:revision>
  <dcterms:created xsi:type="dcterms:W3CDTF">2025-11-10T10:38:00Z</dcterms:created>
  <dcterms:modified xsi:type="dcterms:W3CDTF">2026-06-23T07:25:51Z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0x010100F59990B9C233E94EA4FE370AC39F09E8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